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98" r:id="rId3"/>
    <p:sldId id="291" r:id="rId4"/>
    <p:sldId id="275" r:id="rId5"/>
    <p:sldId id="297" r:id="rId6"/>
    <p:sldId id="295" r:id="rId7"/>
    <p:sldId id="285" r:id="rId8"/>
    <p:sldId id="299" r:id="rId9"/>
    <p:sldId id="300" r:id="rId10"/>
    <p:sldId id="301" r:id="rId11"/>
    <p:sldId id="293" r:id="rId12"/>
    <p:sldId id="296" r:id="rId13"/>
    <p:sldId id="292" r:id="rId14"/>
    <p:sldId id="302" r:id="rId1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722E6A8-2362-4FB0-9AE4-6C667F9334A2}">
          <p14:sldIdLst>
            <p14:sldId id="294"/>
            <p14:sldId id="298"/>
            <p14:sldId id="291"/>
            <p14:sldId id="275"/>
            <p14:sldId id="297"/>
            <p14:sldId id="295"/>
            <p14:sldId id="285"/>
            <p14:sldId id="299"/>
            <p14:sldId id="300"/>
            <p14:sldId id="301"/>
            <p14:sldId id="293"/>
            <p14:sldId id="296"/>
            <p14:sldId id="292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50" d="100"/>
          <a:sy n="50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80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1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3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4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44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87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901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8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03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99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1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A270-6B77-413F-B981-68AAF408F4BA}" type="datetimeFigureOut">
              <a:rPr lang="es-EC" smtClean="0"/>
              <a:t>3/4/2024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4497-E99A-497B-96BC-FD70BF9527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742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C92AB9-0467-6FB2-B48F-7818E2D9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288382"/>
            <a:ext cx="8734926" cy="5143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6707115-F45F-0940-1D08-924620438387}"/>
              </a:ext>
            </a:extLst>
          </p:cNvPr>
          <p:cNvSpPr/>
          <p:nvPr/>
        </p:nvSpPr>
        <p:spPr>
          <a:xfrm>
            <a:off x="0" y="216568"/>
            <a:ext cx="8939463" cy="8903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400" b="1" dirty="0">
                <a:solidFill>
                  <a:srgbClr val="FF0000"/>
                </a:solidFill>
              </a:rPr>
              <a:t>PRESENTACION  DE  PRODUCTOS</a:t>
            </a:r>
            <a:endParaRPr lang="es-419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1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6F7DEA-CBDE-305A-0F9A-52367838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31664"/>
            <a:ext cx="8734927" cy="65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E3171F-6333-1386-BBE8-B23B14DAE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85750"/>
            <a:ext cx="8648701" cy="60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7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78204C-3FEB-D5F6-AFDE-CDAAE1D57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266700"/>
            <a:ext cx="843784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235CEC-53F2-89D9-24B5-C851C9C4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208013"/>
            <a:ext cx="8662737" cy="64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9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10E37F-F30C-7405-36AC-67F1C5454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8" y="723900"/>
            <a:ext cx="4358245" cy="5698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912F2A-3435-93B9-BD6F-30F8F7A67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>
          <a:xfrm>
            <a:off x="4578533" y="1274083"/>
            <a:ext cx="4312240" cy="48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6CBC72-C31C-19B7-0BF7-B0585A875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360069"/>
            <a:ext cx="8686800" cy="61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D6ED6A-ACB8-6251-0678-9EAE4806A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9946"/>
            <a:ext cx="8667750" cy="61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8B0FB6-CC0B-F28B-F7A3-4C45B7F2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12" y="290231"/>
            <a:ext cx="5754410" cy="62775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6B7D7E-403A-E46C-C458-492B32A5E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8" t="1944" r="28209" b="4233"/>
          <a:stretch/>
        </p:blipFill>
        <p:spPr>
          <a:xfrm>
            <a:off x="698161" y="211790"/>
            <a:ext cx="2114551" cy="64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3F30A17-2FDC-856C-D009-A5D2594F7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r="27867"/>
          <a:stretch/>
        </p:blipFill>
        <p:spPr>
          <a:xfrm>
            <a:off x="226596" y="443636"/>
            <a:ext cx="2164912" cy="63391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9631EA-A2C5-F88B-2AC6-2C63B685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443636"/>
            <a:ext cx="6525896" cy="59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9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C809BD-7749-B6D7-2ADC-AC51D61EA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216568" y="535173"/>
            <a:ext cx="8542421" cy="5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8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48A015-CFDB-8845-31B5-872034B3C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8" y="432242"/>
            <a:ext cx="4642675" cy="5993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1F0C80-D375-48D2-C2AA-FF8A2ECF7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13" y="423959"/>
            <a:ext cx="4209249" cy="60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7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49B13-5797-61B7-7538-F03362802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656497"/>
            <a:ext cx="8710863" cy="5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3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81D84E-F58C-59CC-9025-941BB07F2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0" y="194331"/>
            <a:ext cx="8662737" cy="64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4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4457</TotalTime>
  <Words>3</Words>
  <Application>Microsoft Office PowerPoint</Application>
  <PresentationFormat>Presentación en pantalla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Josue Yaucan</dc:creator>
  <cp:lastModifiedBy>Josue Yaucan</cp:lastModifiedBy>
  <cp:revision>46</cp:revision>
  <cp:lastPrinted>2022-10-09T16:14:16Z</cp:lastPrinted>
  <dcterms:created xsi:type="dcterms:W3CDTF">2021-07-05T22:24:53Z</dcterms:created>
  <dcterms:modified xsi:type="dcterms:W3CDTF">2024-04-04T02:39:53Z</dcterms:modified>
</cp:coreProperties>
</file>