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6" r:id="rId1"/>
  </p:sldMasterIdLst>
  <p:sldIdLst>
    <p:sldId id="287" r:id="rId2"/>
    <p:sldId id="276" r:id="rId3"/>
    <p:sldId id="282" r:id="rId4"/>
    <p:sldId id="283" r:id="rId5"/>
    <p:sldId id="272" r:id="rId6"/>
    <p:sldId id="278" r:id="rId7"/>
    <p:sldId id="296" r:id="rId8"/>
    <p:sldId id="297" r:id="rId9"/>
    <p:sldId id="261" r:id="rId10"/>
    <p:sldId id="291" r:id="rId11"/>
    <p:sldId id="301" r:id="rId12"/>
    <p:sldId id="292" r:id="rId13"/>
    <p:sldId id="293" r:id="rId14"/>
    <p:sldId id="294" r:id="rId15"/>
    <p:sldId id="286" r:id="rId16"/>
    <p:sldId id="299" r:id="rId17"/>
    <p:sldId id="298" r:id="rId18"/>
    <p:sldId id="300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781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076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908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901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6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425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818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37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813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679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268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E6B7-2462-4F5C-9F89-4456F0047F5D}" type="datetimeFigureOut">
              <a:rPr lang="es-EC" smtClean="0"/>
              <a:t>22/4/2024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F844-37C6-4E5C-80CE-C73CF587148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618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3F42EDB-7C6F-DE01-1B3B-D2E8579C6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5360"/>
            <a:ext cx="12192000" cy="588264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81CCE96-783B-8C33-002C-E0370F85DF7E}"/>
              </a:ext>
            </a:extLst>
          </p:cNvPr>
          <p:cNvSpPr/>
          <p:nvPr/>
        </p:nvSpPr>
        <p:spPr>
          <a:xfrm>
            <a:off x="142240" y="243840"/>
            <a:ext cx="11907520" cy="7315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PRECENTACION </a:t>
            </a:r>
            <a:r>
              <a:rPr lang="es-EC" sz="6000" b="1" dirty="0">
                <a:solidFill>
                  <a:srgbClr val="0070C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C" sz="60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NEGOCIOS</a:t>
            </a:r>
            <a:endParaRPr lang="es-419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3123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58DDB0E-FA84-BF65-8EE7-349621B2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84480"/>
            <a:ext cx="11724640" cy="62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5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A30A198-9531-2082-2D7D-4086E12A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0" y="0"/>
            <a:ext cx="10564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2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84F150-B886-EDD5-5952-7CF899D2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" y="194811"/>
            <a:ext cx="11663680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655938-309B-BA07-8939-C1E0824A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86080"/>
            <a:ext cx="11440160" cy="61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1068C2D-5C8F-6DAE-32CD-C16B06A2A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1" y="182880"/>
            <a:ext cx="1152144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5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99256C-0521-5D72-F5E0-25DA3032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365760"/>
            <a:ext cx="1144016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7A73B8-3389-8E07-066E-8C3D9F129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22539"/>
            <a:ext cx="11430000" cy="58088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4351C3B-23B5-F454-E5D0-46AB3CBD691D}"/>
              </a:ext>
            </a:extLst>
          </p:cNvPr>
          <p:cNvSpPr/>
          <p:nvPr/>
        </p:nvSpPr>
        <p:spPr>
          <a:xfrm>
            <a:off x="1159328" y="0"/>
            <a:ext cx="9552215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5400" b="1" dirty="0">
                <a:solidFill>
                  <a:schemeClr val="bg1"/>
                </a:solidFill>
              </a:rPr>
              <a:t>ESTUDIOS DE  LIDERAZO </a:t>
            </a:r>
            <a:endParaRPr lang="es-419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9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8E0EA0-3B1B-C6EA-9F2B-8419E67E1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4" y="236764"/>
            <a:ext cx="11348032" cy="61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44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0793D0-889A-167C-1CB6-7354D38C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4" y="130628"/>
            <a:ext cx="6613072" cy="65967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3D11DAC-85BF-05AE-D1CC-CDA89D498CDE}"/>
              </a:ext>
            </a:extLst>
          </p:cNvPr>
          <p:cNvSpPr/>
          <p:nvPr/>
        </p:nvSpPr>
        <p:spPr>
          <a:xfrm>
            <a:off x="125186" y="1567543"/>
            <a:ext cx="2623457" cy="30752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EL ÉXITO</a:t>
            </a:r>
          </a:p>
          <a:p>
            <a:pPr algn="ctr"/>
            <a:r>
              <a:rPr lang="es-EC" sz="4000" b="1" dirty="0">
                <a:solidFill>
                  <a:schemeClr val="bg1"/>
                </a:solidFill>
              </a:rPr>
              <a:t>ESTA EN </a:t>
            </a:r>
          </a:p>
          <a:p>
            <a:pPr algn="ctr"/>
            <a:r>
              <a:rPr lang="es-EC" sz="4000" b="1" dirty="0">
                <a:solidFill>
                  <a:schemeClr val="bg1"/>
                </a:solidFill>
              </a:rPr>
              <a:t>SUS</a:t>
            </a:r>
          </a:p>
          <a:p>
            <a:pPr algn="ctr"/>
            <a:r>
              <a:rPr lang="es-EC" sz="4000" b="1" dirty="0">
                <a:solidFill>
                  <a:schemeClr val="bg1"/>
                </a:solidFill>
              </a:rPr>
              <a:t>MANOS</a:t>
            </a:r>
            <a:endParaRPr lang="es-419" sz="40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4797C6F-8FFB-CEDE-0CA4-7F8CEF2FC967}"/>
              </a:ext>
            </a:extLst>
          </p:cNvPr>
          <p:cNvSpPr/>
          <p:nvPr/>
        </p:nvSpPr>
        <p:spPr>
          <a:xfrm>
            <a:off x="9443357" y="1698171"/>
            <a:ext cx="2623457" cy="29445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LA DECISIÓN PARA SER ÉXITOSO ES</a:t>
            </a:r>
          </a:p>
          <a:p>
            <a:pPr algn="ctr"/>
            <a:r>
              <a:rPr lang="es-EC" sz="4000" b="1" dirty="0">
                <a:solidFill>
                  <a:schemeClr val="bg1"/>
                </a:solidFill>
              </a:rPr>
              <a:t>PERSONAL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AF7669-F1D1-CA71-A872-D2710D2E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574D16-3E31-EEDA-15B4-4783CE72D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69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41F5A0-533B-88E6-FBD9-86CD9538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251969"/>
            <a:ext cx="11135359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8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66A299-4A90-878C-7477-4DAE6F8E9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3516" r="3191" b="3491"/>
          <a:stretch/>
        </p:blipFill>
        <p:spPr>
          <a:xfrm>
            <a:off x="423082" y="382137"/>
            <a:ext cx="11368584" cy="62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5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BDA891-2D96-6AAE-CE8F-26FE48488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159656"/>
            <a:ext cx="11480800" cy="64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CC12E6-4CAA-917B-89CF-28846774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325120"/>
            <a:ext cx="1141984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ADC8C4-D472-1F83-594D-AE49D7253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386080"/>
            <a:ext cx="1137919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3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E374164-38E8-31AD-A2E0-F9C7A3FE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03200"/>
            <a:ext cx="1170432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7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D0EAF5-1DA6-3B8C-BDB6-20E79D73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345440"/>
            <a:ext cx="11541760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EBBCA3-5BB5-EEDB-596A-58CE137D2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64160"/>
            <a:ext cx="11379199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1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7744</TotalTime>
  <Words>19</Words>
  <Application>Microsoft Office PowerPoint</Application>
  <PresentationFormat>Panorámica</PresentationFormat>
  <Paragraphs>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Josue Yaucan</dc:creator>
  <cp:lastModifiedBy>Josue Yaucan</cp:lastModifiedBy>
  <cp:revision>87</cp:revision>
  <dcterms:created xsi:type="dcterms:W3CDTF">2021-07-15T15:55:51Z</dcterms:created>
  <dcterms:modified xsi:type="dcterms:W3CDTF">2024-04-23T01:45:08Z</dcterms:modified>
</cp:coreProperties>
</file>