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3">
  <p:sldMasterIdLst>
    <p:sldMasterId id="2147483756" r:id="rId1"/>
  </p:sldMasterIdLst>
  <p:sldIdLst>
    <p:sldId id="287" r:id="rId2"/>
    <p:sldId id="276" r:id="rId3"/>
    <p:sldId id="283" r:id="rId4"/>
    <p:sldId id="278" r:id="rId5"/>
    <p:sldId id="296" r:id="rId6"/>
    <p:sldId id="297" r:id="rId7"/>
    <p:sldId id="291" r:id="rId8"/>
    <p:sldId id="301" r:id="rId9"/>
    <p:sldId id="292" r:id="rId10"/>
    <p:sldId id="293" r:id="rId11"/>
    <p:sldId id="294" r:id="rId12"/>
    <p:sldId id="286" r:id="rId13"/>
    <p:sldId id="299" r:id="rId14"/>
    <p:sldId id="298" r:id="rId15"/>
    <p:sldId id="300" r:id="rId16"/>
    <p:sldId id="279" r:id="rId17"/>
    <p:sldId id="302" r:id="rId18"/>
    <p:sldId id="303" r:id="rId19"/>
    <p:sldId id="304" r:id="rId20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39" autoAdjust="0"/>
    <p:restoredTop sz="94660"/>
  </p:normalViewPr>
  <p:slideViewPr>
    <p:cSldViewPr snapToGrid="0">
      <p:cViewPr varScale="1">
        <p:scale>
          <a:sx n="75" d="100"/>
          <a:sy n="75" d="100"/>
        </p:scale>
        <p:origin x="62" y="26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3E6B7-2462-4F5C-9F89-4456F0047F5D}" type="datetimeFigureOut">
              <a:rPr lang="es-EC" smtClean="0"/>
              <a:t>6/8/2026</a:t>
            </a:fld>
            <a:endParaRPr lang="es-EC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EF844-37C6-4E5C-80CE-C73CF5871487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85781194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3E6B7-2462-4F5C-9F89-4456F0047F5D}" type="datetimeFigureOut">
              <a:rPr lang="es-EC" smtClean="0"/>
              <a:t>6/8/2026</a:t>
            </a:fld>
            <a:endParaRPr lang="es-EC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EF844-37C6-4E5C-80CE-C73CF5871487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20190141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3E6B7-2462-4F5C-9F89-4456F0047F5D}" type="datetimeFigureOut">
              <a:rPr lang="es-EC" smtClean="0"/>
              <a:t>6/8/2026</a:t>
            </a:fld>
            <a:endParaRPr lang="es-EC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EF844-37C6-4E5C-80CE-C73CF5871487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15671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3E6B7-2462-4F5C-9F89-4456F0047F5D}" type="datetimeFigureOut">
              <a:rPr lang="es-EC" smtClean="0"/>
              <a:t>6/8/2026</a:t>
            </a:fld>
            <a:endParaRPr lang="es-EC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EF844-37C6-4E5C-80CE-C73CF5871487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271425604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3E6B7-2462-4F5C-9F89-4456F0047F5D}" type="datetimeFigureOut">
              <a:rPr lang="es-EC" smtClean="0"/>
              <a:t>6/8/2026</a:t>
            </a:fld>
            <a:endParaRPr lang="es-EC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EF844-37C6-4E5C-80CE-C73CF5871487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38481807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3E6B7-2462-4F5C-9F89-4456F0047F5D}" type="datetimeFigureOut">
              <a:rPr lang="es-EC" smtClean="0"/>
              <a:t>6/8/2026</a:t>
            </a:fld>
            <a:endParaRPr lang="es-EC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EF844-37C6-4E5C-80CE-C73CF5871487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40937306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3E6B7-2462-4F5C-9F89-4456F0047F5D}" type="datetimeFigureOut">
              <a:rPr lang="es-EC" smtClean="0"/>
              <a:t>6/8/2026</a:t>
            </a:fld>
            <a:endParaRPr lang="es-EC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EF844-37C6-4E5C-80CE-C73CF5871487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24981393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3E6B7-2462-4F5C-9F89-4456F0047F5D}" type="datetimeFigureOut">
              <a:rPr lang="es-EC" smtClean="0"/>
              <a:t>6/8/2026</a:t>
            </a:fld>
            <a:endParaRPr lang="es-EC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EF844-37C6-4E5C-80CE-C73CF5871487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5767998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3E6B7-2462-4F5C-9F89-4456F0047F5D}" type="datetimeFigureOut">
              <a:rPr lang="es-EC" smtClean="0"/>
              <a:t>6/8/2026</a:t>
            </a:fld>
            <a:endParaRPr lang="es-EC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EF844-37C6-4E5C-80CE-C73CF5871487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126268621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3E6B7-2462-4F5C-9F89-4456F0047F5D}" type="datetimeFigureOut">
              <a:rPr lang="es-EC" smtClean="0"/>
              <a:t>6/8/2026</a:t>
            </a:fld>
            <a:endParaRPr lang="es-EC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EF844-37C6-4E5C-80CE-C73CF5871487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9907696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553E6B7-2462-4F5C-9F89-4456F0047F5D}" type="datetimeFigureOut">
              <a:rPr lang="es-EC" smtClean="0"/>
              <a:t>6/8/2026</a:t>
            </a:fld>
            <a:endParaRPr lang="es-EC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C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6EF844-37C6-4E5C-80CE-C73CF5871487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17990861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53E6B7-2462-4F5C-9F89-4456F0047F5D}" type="datetimeFigureOut">
              <a:rPr lang="es-EC" smtClean="0"/>
              <a:t>6/8/2026</a:t>
            </a:fld>
            <a:endParaRPr lang="es-EC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C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6EF844-37C6-4E5C-80CE-C73CF5871487}" type="slidenum">
              <a:rPr lang="es-EC" smtClean="0"/>
              <a:t>‹Nº›</a:t>
            </a:fld>
            <a:endParaRPr lang="es-EC"/>
          </a:p>
        </p:txBody>
      </p:sp>
    </p:spTree>
    <p:extLst>
      <p:ext uri="{BB962C8B-B14F-4D97-AF65-F5344CB8AC3E}">
        <p14:creationId xmlns:p14="http://schemas.microsoft.com/office/powerpoint/2010/main" val="52618364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AutoShape 2">
            <a:extLst>
              <a:ext uri="{FF2B5EF4-FFF2-40B4-BE49-F238E27FC236}">
                <a16:creationId xmlns:a16="http://schemas.microsoft.com/office/drawing/2014/main" id="{96EC2486-6701-4F56-82B2-13712DF0AE0C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14B0DB09-6B83-4123-81F6-74C9AD03D241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915" b="1698"/>
          <a:stretch/>
        </p:blipFill>
        <p:spPr>
          <a:xfrm>
            <a:off x="995008" y="62752"/>
            <a:ext cx="10201983" cy="6678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123278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82E36D01-3091-4936-BDC7-70441FCE9C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396" y="0"/>
            <a:ext cx="1210320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567851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8C97EEEB-E9DB-4F7B-A0CE-DEB4C636B5D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455575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E84A6241-F301-4764-B4F5-97A2AFEBC85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663556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B5EB65DF-2BA4-4DD5-82AD-EBD2C0686F0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034743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6E5967D1-4FD0-482E-9E90-91E719966E1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061" y="0"/>
            <a:ext cx="11499878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88372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37C160C6-65EE-407D-9B65-6D6A46B6C2A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7955"/>
            <a:ext cx="12192000" cy="6742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7540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A57C37F8-D4D0-4F15-B265-1EF033670F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1278" y="0"/>
            <a:ext cx="85694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76828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3BA79F5E-7720-4825-AB0F-C45600D16DE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1278" y="0"/>
            <a:ext cx="85694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604088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C1CE359E-7BA9-4828-B8FF-30E9F121F59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11278" y="0"/>
            <a:ext cx="8569444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39643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A9C76638-C95F-406A-BABD-3B04C9C3E5A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47548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47EEA0E6-7FD0-461F-9E38-DA2E8B2738C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01237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>
            <a:extLst>
              <a:ext uri="{FF2B5EF4-FFF2-40B4-BE49-F238E27FC236}">
                <a16:creationId xmlns:a16="http://schemas.microsoft.com/office/drawing/2014/main" id="{2A7B113D-DA5E-4FB7-A3EF-D7BA039D990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7935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n 6">
            <a:extLst>
              <a:ext uri="{FF2B5EF4-FFF2-40B4-BE49-F238E27FC236}">
                <a16:creationId xmlns:a16="http://schemas.microsoft.com/office/drawing/2014/main" id="{E45BB38A-E974-45C6-83E7-70335C472F2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71444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Imagen 8">
            <a:extLst>
              <a:ext uri="{FF2B5EF4-FFF2-40B4-BE49-F238E27FC236}">
                <a16:creationId xmlns:a16="http://schemas.microsoft.com/office/drawing/2014/main" id="{D03CA2F0-092A-407D-97F8-FD391D7EB4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85864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68BA8739-4C21-4679-9FD8-E99AAAC9B68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00697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eelOff"/>
      </p:transition>
    </mc:Choice>
    <mc:Fallback xmlns=""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4DF91C51-47E5-4662-8CB0-D43C199D395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52387"/>
            <a:ext cx="10287000" cy="6753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904274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9B9C86FF-C8C6-4AFF-90FE-E638E9C593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00" y="0"/>
            <a:ext cx="10287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38212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>
            <a:extLst>
              <a:ext uri="{FF2B5EF4-FFF2-40B4-BE49-F238E27FC236}">
                <a16:creationId xmlns:a16="http://schemas.microsoft.com/office/drawing/2014/main" id="{5CC13DC4-2AD9-41E0-9C7B-F8BCC55CA8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5008" y="0"/>
            <a:ext cx="1020198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703327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2007-2010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8020</TotalTime>
  <Words>0</Words>
  <Application>Microsoft Office PowerPoint</Application>
  <PresentationFormat>Panorámica</PresentationFormat>
  <Paragraphs>0</Paragraphs>
  <Slides>19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Josue Yaucan</dc:creator>
  <cp:lastModifiedBy>Luz Yaucan</cp:lastModifiedBy>
  <cp:revision>100</cp:revision>
  <dcterms:created xsi:type="dcterms:W3CDTF">2021-07-15T15:55:51Z</dcterms:created>
  <dcterms:modified xsi:type="dcterms:W3CDTF">2026-08-06T22:27:42Z</dcterms:modified>
</cp:coreProperties>
</file>